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5553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9416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4154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6720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6913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9531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0583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0889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877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939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57CC-1ACE-4282-932C-0DECAAE5C4E9}" type="datetimeFigureOut">
              <a:rPr lang="es-CO" smtClean="0"/>
              <a:t>04/03/2011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23149-BA5E-4EDA-ABFE-24993CFF58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961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5666184" cy="497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3635896" y="3553852"/>
            <a:ext cx="1780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/>
              <a:t>Innovación</a:t>
            </a:r>
            <a:endParaRPr lang="es-CO" sz="27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211211" y="3929281"/>
            <a:ext cx="142468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/>
              <a:t>Empresa</a:t>
            </a:r>
            <a:endParaRPr lang="es-CO" sz="27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64088" y="3933056"/>
            <a:ext cx="114717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/>
              <a:t>Estado</a:t>
            </a:r>
            <a:endParaRPr lang="es-CO" sz="27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534914" y="1264985"/>
            <a:ext cx="19020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/>
              <a:t>Universidad</a:t>
            </a:r>
            <a:endParaRPr lang="es-CO" sz="27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978103" y="2599745"/>
            <a:ext cx="1407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en-US" sz="1400" b="1" dirty="0" smtClean="0"/>
              <a:t>Políticas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n-US" sz="1400" b="1" dirty="0" smtClean="0"/>
              <a:t>Apoyo</a:t>
            </a:r>
          </a:p>
          <a:p>
            <a:r>
              <a:rPr lang="en-US" sz="1400" b="1" dirty="0" smtClean="0"/>
              <a:t>Financiero</a:t>
            </a:r>
          </a:p>
          <a:p>
            <a:endParaRPr lang="es-CO" sz="14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931923" y="2599745"/>
            <a:ext cx="11360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en-US" sz="1400" b="1" dirty="0" smtClean="0"/>
              <a:t>Propiedad compartida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n-US" sz="1400" b="1" dirty="0" smtClean="0"/>
              <a:t>Acuerdos</a:t>
            </a:r>
            <a:endParaRPr lang="es-CO" sz="14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851920" y="4205155"/>
            <a:ext cx="14079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en-US" sz="1400" b="1" dirty="0" smtClean="0"/>
              <a:t>Políticas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n-US" sz="1400" b="1" dirty="0" smtClean="0"/>
              <a:t>Disminución de aránceles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b="1" dirty="0" smtClean="0"/>
          </a:p>
          <a:p>
            <a:endParaRPr lang="es-CO" sz="14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399219" y="1700808"/>
            <a:ext cx="2254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Producción de conocimiento científico y tecnológico</a:t>
            </a:r>
            <a:endParaRPr lang="es-CO" sz="16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329648" y="4374431"/>
            <a:ext cx="1810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Desarrollo de la</a:t>
            </a:r>
          </a:p>
          <a:p>
            <a:r>
              <a:rPr lang="en-US" sz="1600" dirty="0" smtClean="0"/>
              <a:t>innovación y de</a:t>
            </a:r>
          </a:p>
          <a:p>
            <a:r>
              <a:rPr lang="en-US" sz="1600" dirty="0" smtClean="0"/>
              <a:t>nuevas tecnologías</a:t>
            </a:r>
            <a:endParaRPr lang="es-CO" sz="16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220072" y="4374430"/>
            <a:ext cx="1400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Regulación y fomento de esta relación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3235623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34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Alejo</dc:creator>
  <cp:lastModifiedBy>Alejo</cp:lastModifiedBy>
  <cp:revision>7</cp:revision>
  <dcterms:created xsi:type="dcterms:W3CDTF">2011-03-04T19:52:57Z</dcterms:created>
  <dcterms:modified xsi:type="dcterms:W3CDTF">2011-03-05T18:17:39Z</dcterms:modified>
</cp:coreProperties>
</file>